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4" r:id="rId10"/>
    <p:sldId id="265" r:id="rId11"/>
    <p:sldId id="273" r:id="rId12"/>
    <p:sldId id="275" r:id="rId13"/>
    <p:sldId id="267" r:id="rId14"/>
    <p:sldId id="276" r:id="rId15"/>
    <p:sldId id="263" r:id="rId16"/>
    <p:sldId id="278" r:id="rId17"/>
    <p:sldId id="277" r:id="rId18"/>
    <p:sldId id="279" r:id="rId19"/>
    <p:sldId id="266" r:id="rId20"/>
    <p:sldId id="274" r:id="rId21"/>
    <p:sldId id="268" r:id="rId22"/>
    <p:sldId id="26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ya Odiyak" userId="f68cbf393c17442c" providerId="LiveId" clId="{B3867301-981F-48CC-BDD3-3552B1A11945}"/>
    <pc:docChg chg="undo custSel addSld delSld modSld sldOrd">
      <pc:chgData name="Sofya Odiyak" userId="f68cbf393c17442c" providerId="LiveId" clId="{B3867301-981F-48CC-BDD3-3552B1A11945}" dt="2020-11-11T12:20:48.885" v="2402" actId="20577"/>
      <pc:docMkLst>
        <pc:docMk/>
      </pc:docMkLst>
      <pc:sldChg chg="addSp delSp modSp mod">
        <pc:chgData name="Sofya Odiyak" userId="f68cbf393c17442c" providerId="LiveId" clId="{B3867301-981F-48CC-BDD3-3552B1A11945}" dt="2020-11-11T10:35:12.292" v="1368" actId="1076"/>
        <pc:sldMkLst>
          <pc:docMk/>
          <pc:sldMk cId="2232028631" sldId="259"/>
        </pc:sldMkLst>
        <pc:picChg chg="mod">
          <ac:chgData name="Sofya Odiyak" userId="f68cbf393c17442c" providerId="LiveId" clId="{B3867301-981F-48CC-BDD3-3552B1A11945}" dt="2020-11-11T10:35:12.292" v="1368" actId="1076"/>
          <ac:picMkLst>
            <pc:docMk/>
            <pc:sldMk cId="2232028631" sldId="259"/>
            <ac:picMk id="5" creationId="{9F249A26-0F8C-4949-B6DE-2620F0C95A8E}"/>
          </ac:picMkLst>
        </pc:picChg>
        <pc:picChg chg="add del mod">
          <ac:chgData name="Sofya Odiyak" userId="f68cbf393c17442c" providerId="LiveId" clId="{B3867301-981F-48CC-BDD3-3552B1A11945}" dt="2020-11-11T10:35:01.197" v="1365" actId="478"/>
          <ac:picMkLst>
            <pc:docMk/>
            <pc:sldMk cId="2232028631" sldId="259"/>
            <ac:picMk id="3074" creationId="{E94BA9C1-6B49-4D8B-93BB-71B1401E55C1}"/>
          </ac:picMkLst>
        </pc:picChg>
      </pc:sldChg>
      <pc:sldChg chg="delSp modSp mod delAnim modAnim">
        <pc:chgData name="Sofya Odiyak" userId="f68cbf393c17442c" providerId="LiveId" clId="{B3867301-981F-48CC-BDD3-3552B1A11945}" dt="2020-11-11T10:35:29.397" v="1372"/>
        <pc:sldMkLst>
          <pc:docMk/>
          <pc:sldMk cId="2482192466" sldId="260"/>
        </pc:sldMkLst>
        <pc:spChg chg="mod">
          <ac:chgData name="Sofya Odiyak" userId="f68cbf393c17442c" providerId="LiveId" clId="{B3867301-981F-48CC-BDD3-3552B1A11945}" dt="2020-11-11T10:35:22.969" v="1371" actId="1076"/>
          <ac:spMkLst>
            <pc:docMk/>
            <pc:sldMk cId="2482192466" sldId="260"/>
            <ac:spMk id="11" creationId="{2FAB8296-92CB-45D6-8F39-FDB495E4932B}"/>
          </ac:spMkLst>
        </pc:spChg>
        <pc:spChg chg="del">
          <ac:chgData name="Sofya Odiyak" userId="f68cbf393c17442c" providerId="LiveId" clId="{B3867301-981F-48CC-BDD3-3552B1A11945}" dt="2020-11-11T10:19:48.310" v="1307" actId="21"/>
          <ac:spMkLst>
            <pc:docMk/>
            <pc:sldMk cId="2482192466" sldId="260"/>
            <ac:spMk id="12" creationId="{C4D0E3BF-8AB1-47B1-B1FA-EE781D654B1F}"/>
          </ac:spMkLst>
        </pc:spChg>
        <pc:picChg chg="del">
          <ac:chgData name="Sofya Odiyak" userId="f68cbf393c17442c" providerId="LiveId" clId="{B3867301-981F-48CC-BDD3-3552B1A11945}" dt="2020-11-11T10:19:25.668" v="1301" actId="21"/>
          <ac:picMkLst>
            <pc:docMk/>
            <pc:sldMk cId="2482192466" sldId="260"/>
            <ac:picMk id="5" creationId="{C7189E4B-FCA4-4E06-91C1-4223BAE5E069}"/>
          </ac:picMkLst>
        </pc:picChg>
        <pc:picChg chg="mod">
          <ac:chgData name="Sofya Odiyak" userId="f68cbf393c17442c" providerId="LiveId" clId="{B3867301-981F-48CC-BDD3-3552B1A11945}" dt="2020-11-11T10:35:17.730" v="1369" actId="1076"/>
          <ac:picMkLst>
            <pc:docMk/>
            <pc:sldMk cId="2482192466" sldId="260"/>
            <ac:picMk id="7" creationId="{03859DBD-99EA-4CE5-B556-6F670E875DC4}"/>
          </ac:picMkLst>
        </pc:picChg>
        <pc:picChg chg="del">
          <ac:chgData name="Sofya Odiyak" userId="f68cbf393c17442c" providerId="LiveId" clId="{B3867301-981F-48CC-BDD3-3552B1A11945}" dt="2020-11-11T10:19:41.671" v="1306" actId="478"/>
          <ac:picMkLst>
            <pc:docMk/>
            <pc:sldMk cId="2482192466" sldId="260"/>
            <ac:picMk id="14" creationId="{1F32842E-9F6C-41F5-9B03-2DA0CA5A487B}"/>
          </ac:picMkLst>
        </pc:picChg>
      </pc:sldChg>
      <pc:sldChg chg="modSp mod">
        <pc:chgData name="Sofya Odiyak" userId="f68cbf393c17442c" providerId="LiveId" clId="{B3867301-981F-48CC-BDD3-3552B1A11945}" dt="2020-11-11T10:03:57.266" v="819" actId="20577"/>
        <pc:sldMkLst>
          <pc:docMk/>
          <pc:sldMk cId="1855354860" sldId="262"/>
        </pc:sldMkLst>
        <pc:spChg chg="mod">
          <ac:chgData name="Sofya Odiyak" userId="f68cbf393c17442c" providerId="LiveId" clId="{B3867301-981F-48CC-BDD3-3552B1A11945}" dt="2020-11-11T10:03:57.266" v="819" actId="20577"/>
          <ac:spMkLst>
            <pc:docMk/>
            <pc:sldMk cId="1855354860" sldId="262"/>
            <ac:spMk id="3" creationId="{C8B76D33-9FD4-4645-A2BC-A1760496DD59}"/>
          </ac:spMkLst>
        </pc:spChg>
      </pc:sldChg>
      <pc:sldChg chg="modSp mod">
        <pc:chgData name="Sofya Odiyak" userId="f68cbf393c17442c" providerId="LiveId" clId="{B3867301-981F-48CC-BDD3-3552B1A11945}" dt="2020-11-11T10:37:08.727" v="1375" actId="1076"/>
        <pc:sldMkLst>
          <pc:docMk/>
          <pc:sldMk cId="1721842657" sldId="265"/>
        </pc:sldMkLst>
        <pc:spChg chg="mod">
          <ac:chgData name="Sofya Odiyak" userId="f68cbf393c17442c" providerId="LiveId" clId="{B3867301-981F-48CC-BDD3-3552B1A11945}" dt="2020-11-11T10:37:08.727" v="1375" actId="1076"/>
          <ac:spMkLst>
            <pc:docMk/>
            <pc:sldMk cId="1721842657" sldId="265"/>
            <ac:spMk id="2" creationId="{ADE1C333-D78B-48F7-A71A-23C341155569}"/>
          </ac:spMkLst>
        </pc:spChg>
      </pc:sldChg>
      <pc:sldChg chg="modSp new mod">
        <pc:chgData name="Sofya Odiyak" userId="f68cbf393c17442c" providerId="LiveId" clId="{B3867301-981F-48CC-BDD3-3552B1A11945}" dt="2020-11-11T12:20:48.885" v="2402" actId="20577"/>
        <pc:sldMkLst>
          <pc:docMk/>
          <pc:sldMk cId="1213752768" sldId="266"/>
        </pc:sldMkLst>
        <pc:spChg chg="mod">
          <ac:chgData name="Sofya Odiyak" userId="f68cbf393c17442c" providerId="LiveId" clId="{B3867301-981F-48CC-BDD3-3552B1A11945}" dt="2020-11-11T10:02:15.342" v="711" actId="1076"/>
          <ac:spMkLst>
            <pc:docMk/>
            <pc:sldMk cId="1213752768" sldId="266"/>
            <ac:spMk id="2" creationId="{189338F6-0225-48C1-AA9A-483E30585D16}"/>
          </ac:spMkLst>
        </pc:spChg>
        <pc:spChg chg="mod">
          <ac:chgData name="Sofya Odiyak" userId="f68cbf393c17442c" providerId="LiveId" clId="{B3867301-981F-48CC-BDD3-3552B1A11945}" dt="2020-11-11T12:20:48.885" v="2402" actId="20577"/>
          <ac:spMkLst>
            <pc:docMk/>
            <pc:sldMk cId="1213752768" sldId="266"/>
            <ac:spMk id="3" creationId="{FC6F959D-5240-4D24-8EC4-7B34E8851525}"/>
          </ac:spMkLst>
        </pc:spChg>
      </pc:sldChg>
      <pc:sldChg chg="addSp delSp modSp new mod ord modAnim">
        <pc:chgData name="Sofya Odiyak" userId="f68cbf393c17442c" providerId="LiveId" clId="{B3867301-981F-48CC-BDD3-3552B1A11945}" dt="2020-11-11T11:16:43.063" v="1843"/>
        <pc:sldMkLst>
          <pc:docMk/>
          <pc:sldMk cId="1881380195" sldId="267"/>
        </pc:sldMkLst>
        <pc:spChg chg="mod">
          <ac:chgData name="Sofya Odiyak" userId="f68cbf393c17442c" providerId="LiveId" clId="{B3867301-981F-48CC-BDD3-3552B1A11945}" dt="2020-11-11T10:08:45.979" v="845" actId="1076"/>
          <ac:spMkLst>
            <pc:docMk/>
            <pc:sldMk cId="1881380195" sldId="267"/>
            <ac:spMk id="2" creationId="{8E80AC60-E8CA-4CD7-B114-D59EDC0E8292}"/>
          </ac:spMkLst>
        </pc:spChg>
        <pc:spChg chg="add del mod">
          <ac:chgData name="Sofya Odiyak" userId="f68cbf393c17442c" providerId="LiveId" clId="{B3867301-981F-48CC-BDD3-3552B1A11945}" dt="2020-11-11T10:10:52.088" v="855" actId="2710"/>
          <ac:spMkLst>
            <pc:docMk/>
            <pc:sldMk cId="1881380195" sldId="267"/>
            <ac:spMk id="3" creationId="{84E9D0E1-C927-4A42-9CB5-3AE60E632C88}"/>
          </ac:spMkLst>
        </pc:spChg>
        <pc:spChg chg="add mod">
          <ac:chgData name="Sofya Odiyak" userId="f68cbf393c17442c" providerId="LiveId" clId="{B3867301-981F-48CC-BDD3-3552B1A11945}" dt="2020-11-11T11:16:38.492" v="1842" actId="1076"/>
          <ac:spMkLst>
            <pc:docMk/>
            <pc:sldMk cId="1881380195" sldId="267"/>
            <ac:spMk id="4" creationId="{F989BE3F-E15B-4A63-9223-4DB04893E65D}"/>
          </ac:spMkLst>
        </pc:spChg>
        <pc:picChg chg="add mod">
          <ac:chgData name="Sofya Odiyak" userId="f68cbf393c17442c" providerId="LiveId" clId="{B3867301-981F-48CC-BDD3-3552B1A11945}" dt="2020-11-11T10:11:00.165" v="856" actId="1076"/>
          <ac:picMkLst>
            <pc:docMk/>
            <pc:sldMk cId="1881380195" sldId="267"/>
            <ac:picMk id="1026" creationId="{356883D4-D587-457A-9F9E-EA336A9E45AB}"/>
          </ac:picMkLst>
        </pc:picChg>
      </pc:sldChg>
      <pc:sldChg chg="addSp delSp modSp new mod ord modClrScheme chgLayout">
        <pc:chgData name="Sofya Odiyak" userId="f68cbf393c17442c" providerId="LiveId" clId="{B3867301-981F-48CC-BDD3-3552B1A11945}" dt="2020-11-11T12:18:11.172" v="2341"/>
        <pc:sldMkLst>
          <pc:docMk/>
          <pc:sldMk cId="595371117" sldId="268"/>
        </pc:sldMkLst>
        <pc:spChg chg="del mod">
          <ac:chgData name="Sofya Odiyak" userId="f68cbf393c17442c" providerId="LiveId" clId="{B3867301-981F-48CC-BDD3-3552B1A11945}" dt="2020-11-11T10:44:20.610" v="1426" actId="700"/>
          <ac:spMkLst>
            <pc:docMk/>
            <pc:sldMk cId="595371117" sldId="268"/>
            <ac:spMk id="2" creationId="{75182A73-73A1-4C91-89AB-7AFCD1551FA5}"/>
          </ac:spMkLst>
        </pc:spChg>
        <pc:spChg chg="del">
          <ac:chgData name="Sofya Odiyak" userId="f68cbf393c17442c" providerId="LiveId" clId="{B3867301-981F-48CC-BDD3-3552B1A11945}" dt="2020-11-11T10:44:20.610" v="1426" actId="700"/>
          <ac:spMkLst>
            <pc:docMk/>
            <pc:sldMk cId="595371117" sldId="268"/>
            <ac:spMk id="3" creationId="{3CFC7226-CB96-46E2-BE13-047AC922C6F4}"/>
          </ac:spMkLst>
        </pc:spChg>
        <pc:picChg chg="add mod">
          <ac:chgData name="Sofya Odiyak" userId="f68cbf393c17442c" providerId="LiveId" clId="{B3867301-981F-48CC-BDD3-3552B1A11945}" dt="2020-11-11T10:44:35.476" v="1431" actId="1076"/>
          <ac:picMkLst>
            <pc:docMk/>
            <pc:sldMk cId="595371117" sldId="268"/>
            <ac:picMk id="5122" creationId="{9FA870C9-87FE-4824-B756-5363D644CA5A}"/>
          </ac:picMkLst>
        </pc:picChg>
      </pc:sldChg>
      <pc:sldChg chg="addSp delSp modSp new mod modClrScheme modAnim chgLayout">
        <pc:chgData name="Sofya Odiyak" userId="f68cbf393c17442c" providerId="LiveId" clId="{B3867301-981F-48CC-BDD3-3552B1A11945}" dt="2020-11-11T10:20:03.331" v="1310" actId="1076"/>
        <pc:sldMkLst>
          <pc:docMk/>
          <pc:sldMk cId="29635723" sldId="269"/>
        </pc:sldMkLst>
        <pc:spChg chg="del">
          <ac:chgData name="Sofya Odiyak" userId="f68cbf393c17442c" providerId="LiveId" clId="{B3867301-981F-48CC-BDD3-3552B1A11945}" dt="2020-11-11T10:19:16.451" v="1300" actId="700"/>
          <ac:spMkLst>
            <pc:docMk/>
            <pc:sldMk cId="29635723" sldId="269"/>
            <ac:spMk id="2" creationId="{E48C545D-C1E8-4054-BCEE-C6984DE7813B}"/>
          </ac:spMkLst>
        </pc:spChg>
        <pc:spChg chg="del">
          <ac:chgData name="Sofya Odiyak" userId="f68cbf393c17442c" providerId="LiveId" clId="{B3867301-981F-48CC-BDD3-3552B1A11945}" dt="2020-11-11T10:19:16.451" v="1300" actId="700"/>
          <ac:spMkLst>
            <pc:docMk/>
            <pc:sldMk cId="29635723" sldId="269"/>
            <ac:spMk id="3" creationId="{D9F4BC46-9426-4498-A264-8BC8ECC27CEC}"/>
          </ac:spMkLst>
        </pc:spChg>
        <pc:spChg chg="add mod">
          <ac:chgData name="Sofya Odiyak" userId="f68cbf393c17442c" providerId="LiveId" clId="{B3867301-981F-48CC-BDD3-3552B1A11945}" dt="2020-11-11T10:20:03.331" v="1310" actId="1076"/>
          <ac:spMkLst>
            <pc:docMk/>
            <pc:sldMk cId="29635723" sldId="269"/>
            <ac:spMk id="5" creationId="{8707380B-6A7E-43B7-B124-E4B350FFA1E1}"/>
          </ac:spMkLst>
        </pc:spChg>
        <pc:picChg chg="add mod">
          <ac:chgData name="Sofya Odiyak" userId="f68cbf393c17442c" providerId="LiveId" clId="{B3867301-981F-48CC-BDD3-3552B1A11945}" dt="2020-11-11T10:19:57.281" v="1309" actId="1076"/>
          <ac:picMkLst>
            <pc:docMk/>
            <pc:sldMk cId="29635723" sldId="269"/>
            <ac:picMk id="4" creationId="{BE3B836D-7F6D-4816-B2DB-E6F716E869FC}"/>
          </ac:picMkLst>
        </pc:picChg>
      </pc:sldChg>
      <pc:sldChg chg="addSp delSp modSp new mod modClrScheme modAnim chgLayout">
        <pc:chgData name="Sofya Odiyak" userId="f68cbf393c17442c" providerId="LiveId" clId="{B3867301-981F-48CC-BDD3-3552B1A11945}" dt="2020-11-11T10:32:16.878" v="1356"/>
        <pc:sldMkLst>
          <pc:docMk/>
          <pc:sldMk cId="2475994100" sldId="270"/>
        </pc:sldMkLst>
        <pc:spChg chg="add mod">
          <ac:chgData name="Sofya Odiyak" userId="f68cbf393c17442c" providerId="LiveId" clId="{B3867301-981F-48CC-BDD3-3552B1A11945}" dt="2020-11-11T10:27:34.248" v="1338" actId="1076"/>
          <ac:spMkLst>
            <pc:docMk/>
            <pc:sldMk cId="2475994100" sldId="270"/>
            <ac:spMk id="2" creationId="{79825724-7726-4931-A9F8-490BAAEFF150}"/>
          </ac:spMkLst>
        </pc:spChg>
        <pc:spChg chg="add del mod">
          <ac:chgData name="Sofya Odiyak" userId="f68cbf393c17442c" providerId="LiveId" clId="{B3867301-981F-48CC-BDD3-3552B1A11945}" dt="2020-11-11T10:26:37.929" v="1332" actId="478"/>
          <ac:spMkLst>
            <pc:docMk/>
            <pc:sldMk cId="2475994100" sldId="270"/>
            <ac:spMk id="3" creationId="{6D328654-9208-4EA5-B8C5-15A79574EBF7}"/>
          </ac:spMkLst>
        </pc:spChg>
        <pc:spChg chg="add mod">
          <ac:chgData name="Sofya Odiyak" userId="f68cbf393c17442c" providerId="LiveId" clId="{B3867301-981F-48CC-BDD3-3552B1A11945}" dt="2020-11-11T10:32:08.470" v="1355" actId="164"/>
          <ac:spMkLst>
            <pc:docMk/>
            <pc:sldMk cId="2475994100" sldId="270"/>
            <ac:spMk id="8" creationId="{CA154E18-F01D-4079-A707-4EFCF7F4FF77}"/>
          </ac:spMkLst>
        </pc:spChg>
        <pc:grpChg chg="add mod">
          <ac:chgData name="Sofya Odiyak" userId="f68cbf393c17442c" providerId="LiveId" clId="{B3867301-981F-48CC-BDD3-3552B1A11945}" dt="2020-11-11T10:32:08.470" v="1355" actId="164"/>
          <ac:grpSpMkLst>
            <pc:docMk/>
            <pc:sldMk cId="2475994100" sldId="270"/>
            <ac:grpSpMk id="9" creationId="{A27DC056-7BC4-47F4-907C-9BD77EBD525D}"/>
          </ac:grpSpMkLst>
        </pc:grpChg>
        <pc:picChg chg="add mod">
          <ac:chgData name="Sofya Odiyak" userId="f68cbf393c17442c" providerId="LiveId" clId="{B3867301-981F-48CC-BDD3-3552B1A11945}" dt="2020-11-11T10:32:08.470" v="1355" actId="164"/>
          <ac:picMkLst>
            <pc:docMk/>
            <pc:sldMk cId="2475994100" sldId="270"/>
            <ac:picMk id="5" creationId="{D520116A-6804-4ADA-9138-0BDC1F740570}"/>
          </ac:picMkLst>
        </pc:picChg>
        <pc:picChg chg="add mod">
          <ac:chgData name="Sofya Odiyak" userId="f68cbf393c17442c" providerId="LiveId" clId="{B3867301-981F-48CC-BDD3-3552B1A11945}" dt="2020-11-11T10:32:08.470" v="1355" actId="164"/>
          <ac:picMkLst>
            <pc:docMk/>
            <pc:sldMk cId="2475994100" sldId="270"/>
            <ac:picMk id="7" creationId="{D7987CAA-90FB-4847-BB87-B8D45D57AC33}"/>
          </ac:picMkLst>
        </pc:picChg>
        <pc:picChg chg="add mod">
          <ac:chgData name="Sofya Odiyak" userId="f68cbf393c17442c" providerId="LiveId" clId="{B3867301-981F-48CC-BDD3-3552B1A11945}" dt="2020-11-11T10:27:40.515" v="1341" actId="1076"/>
          <ac:picMkLst>
            <pc:docMk/>
            <pc:sldMk cId="2475994100" sldId="270"/>
            <ac:picMk id="2050" creationId="{8BADF197-B716-4FB8-A8D3-CE7DCE19E470}"/>
          </ac:picMkLst>
        </pc:picChg>
      </pc:sldChg>
      <pc:sldChg chg="addSp delSp new mod modClrScheme chgLayout">
        <pc:chgData name="Sofya Odiyak" userId="f68cbf393c17442c" providerId="LiveId" clId="{B3867301-981F-48CC-BDD3-3552B1A11945}" dt="2020-11-11T10:36:24.638" v="1374"/>
        <pc:sldMkLst>
          <pc:docMk/>
          <pc:sldMk cId="1030363523" sldId="271"/>
        </pc:sldMkLst>
        <pc:spChg chg="del">
          <ac:chgData name="Sofya Odiyak" userId="f68cbf393c17442c" providerId="LiveId" clId="{B3867301-981F-48CC-BDD3-3552B1A11945}" dt="2020-11-11T10:36:23.411" v="1373" actId="700"/>
          <ac:spMkLst>
            <pc:docMk/>
            <pc:sldMk cId="1030363523" sldId="271"/>
            <ac:spMk id="2" creationId="{6566029F-821F-4CF0-A67B-D59CE4E0F6A7}"/>
          </ac:spMkLst>
        </pc:spChg>
        <pc:spChg chg="del">
          <ac:chgData name="Sofya Odiyak" userId="f68cbf393c17442c" providerId="LiveId" clId="{B3867301-981F-48CC-BDD3-3552B1A11945}" dt="2020-11-11T10:36:23.411" v="1373" actId="700"/>
          <ac:spMkLst>
            <pc:docMk/>
            <pc:sldMk cId="1030363523" sldId="271"/>
            <ac:spMk id="3" creationId="{83545304-844A-4864-9737-CE9DB9E9C1BD}"/>
          </ac:spMkLst>
        </pc:spChg>
        <pc:picChg chg="add">
          <ac:chgData name="Sofya Odiyak" userId="f68cbf393c17442c" providerId="LiveId" clId="{B3867301-981F-48CC-BDD3-3552B1A11945}" dt="2020-11-11T10:36:24.638" v="1374"/>
          <ac:picMkLst>
            <pc:docMk/>
            <pc:sldMk cId="1030363523" sldId="271"/>
            <ac:picMk id="4098" creationId="{AA341B14-5925-4C52-8EF2-838929A6EA6E}"/>
          </ac:picMkLst>
        </pc:picChg>
      </pc:sldChg>
      <pc:sldChg chg="modSp add mod">
        <pc:chgData name="Sofya Odiyak" userId="f68cbf393c17442c" providerId="LiveId" clId="{B3867301-981F-48CC-BDD3-3552B1A11945}" dt="2020-11-11T12:10:58.937" v="2336" actId="20577"/>
        <pc:sldMkLst>
          <pc:docMk/>
          <pc:sldMk cId="3970323352" sldId="272"/>
        </pc:sldMkLst>
        <pc:spChg chg="mod">
          <ac:chgData name="Sofya Odiyak" userId="f68cbf393c17442c" providerId="LiveId" clId="{B3867301-981F-48CC-BDD3-3552B1A11945}" dt="2020-11-11T12:10:58.937" v="2336" actId="20577"/>
          <ac:spMkLst>
            <pc:docMk/>
            <pc:sldMk cId="3970323352" sldId="272"/>
            <ac:spMk id="3" creationId="{C8B76D33-9FD4-4645-A2BC-A1760496DD59}"/>
          </ac:spMkLst>
        </pc:spChg>
      </pc:sldChg>
      <pc:sldChg chg="addSp delSp modSp new mod">
        <pc:chgData name="Sofya Odiyak" userId="f68cbf393c17442c" providerId="LiveId" clId="{B3867301-981F-48CC-BDD3-3552B1A11945}" dt="2020-11-11T10:55:03.773" v="1484" actId="1440"/>
        <pc:sldMkLst>
          <pc:docMk/>
          <pc:sldMk cId="658532367" sldId="273"/>
        </pc:sldMkLst>
        <pc:spChg chg="mod">
          <ac:chgData name="Sofya Odiyak" userId="f68cbf393c17442c" providerId="LiveId" clId="{B3867301-981F-48CC-BDD3-3552B1A11945}" dt="2020-11-11T10:53:10.874" v="1478" actId="27636"/>
          <ac:spMkLst>
            <pc:docMk/>
            <pc:sldMk cId="658532367" sldId="273"/>
            <ac:spMk id="2" creationId="{D62FBBD2-9AE5-4A3B-8C54-4CD736E5CD5A}"/>
          </ac:spMkLst>
        </pc:spChg>
        <pc:spChg chg="del">
          <ac:chgData name="Sofya Odiyak" userId="f68cbf393c17442c" providerId="LiveId" clId="{B3867301-981F-48CC-BDD3-3552B1A11945}" dt="2020-11-11T10:54:51.019" v="1479" actId="478"/>
          <ac:spMkLst>
            <pc:docMk/>
            <pc:sldMk cId="658532367" sldId="273"/>
            <ac:spMk id="3" creationId="{7C1185D5-D9DB-449C-A8CC-40633792C8F0}"/>
          </ac:spMkLst>
        </pc:spChg>
        <pc:picChg chg="add mod">
          <ac:chgData name="Sofya Odiyak" userId="f68cbf393c17442c" providerId="LiveId" clId="{B3867301-981F-48CC-BDD3-3552B1A11945}" dt="2020-11-11T10:55:03.773" v="1484" actId="1440"/>
          <ac:picMkLst>
            <pc:docMk/>
            <pc:sldMk cId="658532367" sldId="273"/>
            <ac:picMk id="5" creationId="{628161D8-2B34-43C3-BE43-4B6A0B964E40}"/>
          </ac:picMkLst>
        </pc:picChg>
      </pc:sldChg>
      <pc:sldChg chg="modSp new mod">
        <pc:chgData name="Sofya Odiyak" userId="f68cbf393c17442c" providerId="LiveId" clId="{B3867301-981F-48CC-BDD3-3552B1A11945}" dt="2020-11-11T11:09:18.426" v="1784" actId="113"/>
        <pc:sldMkLst>
          <pc:docMk/>
          <pc:sldMk cId="134649676" sldId="274"/>
        </pc:sldMkLst>
        <pc:spChg chg="mod">
          <ac:chgData name="Sofya Odiyak" userId="f68cbf393c17442c" providerId="LiveId" clId="{B3867301-981F-48CC-BDD3-3552B1A11945}" dt="2020-11-11T10:59:51.446" v="1502" actId="1076"/>
          <ac:spMkLst>
            <pc:docMk/>
            <pc:sldMk cId="134649676" sldId="274"/>
            <ac:spMk id="2" creationId="{4925D8A2-BBAD-4191-B8C0-F6CE445C399E}"/>
          </ac:spMkLst>
        </pc:spChg>
        <pc:spChg chg="mod">
          <ac:chgData name="Sofya Odiyak" userId="f68cbf393c17442c" providerId="LiveId" clId="{B3867301-981F-48CC-BDD3-3552B1A11945}" dt="2020-11-11T11:09:18.426" v="1784" actId="113"/>
          <ac:spMkLst>
            <pc:docMk/>
            <pc:sldMk cId="134649676" sldId="274"/>
            <ac:spMk id="3" creationId="{F14B582D-0AC8-4029-9D6B-3B7A62B7DE90}"/>
          </ac:spMkLst>
        </pc:spChg>
      </pc:sldChg>
      <pc:sldChg chg="addSp delSp modSp add mod ord delAnim">
        <pc:chgData name="Sofya Odiyak" userId="f68cbf393c17442c" providerId="LiveId" clId="{B3867301-981F-48CC-BDD3-3552B1A11945}" dt="2020-11-11T11:12:21.100" v="1796" actId="1076"/>
        <pc:sldMkLst>
          <pc:docMk/>
          <pc:sldMk cId="2662140904" sldId="275"/>
        </pc:sldMkLst>
        <pc:picChg chg="del">
          <ac:chgData name="Sofya Odiyak" userId="f68cbf393c17442c" providerId="LiveId" clId="{B3867301-981F-48CC-BDD3-3552B1A11945}" dt="2020-11-11T11:11:54.540" v="1789" actId="478"/>
          <ac:picMkLst>
            <pc:docMk/>
            <pc:sldMk cId="2662140904" sldId="275"/>
            <ac:picMk id="5" creationId="{8E396E9F-803C-49BD-8DBB-F3A8843061AC}"/>
          </ac:picMkLst>
        </pc:picChg>
        <pc:picChg chg="del">
          <ac:chgData name="Sofya Odiyak" userId="f68cbf393c17442c" providerId="LiveId" clId="{B3867301-981F-48CC-BDD3-3552B1A11945}" dt="2020-11-11T11:11:52.240" v="1788" actId="478"/>
          <ac:picMkLst>
            <pc:docMk/>
            <pc:sldMk cId="2662140904" sldId="275"/>
            <ac:picMk id="7" creationId="{6E052645-A09A-4FD2-B4F8-2D097818B7EE}"/>
          </ac:picMkLst>
        </pc:picChg>
        <pc:picChg chg="add mod">
          <ac:chgData name="Sofya Odiyak" userId="f68cbf393c17442c" providerId="LiveId" clId="{B3867301-981F-48CC-BDD3-3552B1A11945}" dt="2020-11-11T11:12:21.100" v="1796" actId="1076"/>
          <ac:picMkLst>
            <pc:docMk/>
            <pc:sldMk cId="2662140904" sldId="275"/>
            <ac:picMk id="6146" creationId="{7C03DCCC-27A4-420A-A1C4-FAC7F0B95063}"/>
          </ac:picMkLst>
        </pc:picChg>
      </pc:sldChg>
      <pc:sldChg chg="add ord">
        <pc:chgData name="Sofya Odiyak" userId="f68cbf393c17442c" providerId="LiveId" clId="{B3867301-981F-48CC-BDD3-3552B1A11945}" dt="2020-11-11T11:13:19.120" v="1803"/>
        <pc:sldMkLst>
          <pc:docMk/>
          <pc:sldMk cId="254895129" sldId="276"/>
        </pc:sldMkLst>
      </pc:sldChg>
      <pc:sldChg chg="new del">
        <pc:chgData name="Sofya Odiyak" userId="f68cbf393c17442c" providerId="LiveId" clId="{B3867301-981F-48CC-BDD3-3552B1A11945}" dt="2020-11-11T11:13:07.922" v="1798" actId="47"/>
        <pc:sldMkLst>
          <pc:docMk/>
          <pc:sldMk cId="3687928913" sldId="276"/>
        </pc:sldMkLst>
      </pc:sldChg>
      <pc:sldChg chg="addSp modSp new mod modClrScheme chgLayout">
        <pc:chgData name="Sofya Odiyak" userId="f68cbf393c17442c" providerId="LiveId" clId="{B3867301-981F-48CC-BDD3-3552B1A11945}" dt="2020-11-11T12:18:36.120" v="2345" actId="1076"/>
        <pc:sldMkLst>
          <pc:docMk/>
          <pc:sldMk cId="3294519006" sldId="277"/>
        </pc:sldMkLst>
        <pc:spChg chg="add mod">
          <ac:chgData name="Sofya Odiyak" userId="f68cbf393c17442c" providerId="LiveId" clId="{B3867301-981F-48CC-BDD3-3552B1A11945}" dt="2020-11-11T12:18:36.120" v="2345" actId="1076"/>
          <ac:spMkLst>
            <pc:docMk/>
            <pc:sldMk cId="3294519006" sldId="277"/>
            <ac:spMk id="2" creationId="{81F4B0C3-743E-4ADE-94E4-2313516826C7}"/>
          </ac:spMkLst>
        </pc:spChg>
        <pc:spChg chg="add mod">
          <ac:chgData name="Sofya Odiyak" userId="f68cbf393c17442c" providerId="LiveId" clId="{B3867301-981F-48CC-BDD3-3552B1A11945}" dt="2020-11-11T12:18:32.708" v="2344" actId="1076"/>
          <ac:spMkLst>
            <pc:docMk/>
            <pc:sldMk cId="3294519006" sldId="277"/>
            <ac:spMk id="3" creationId="{BE91613A-4C54-4576-AF39-DAAD0BD8AAC9}"/>
          </ac:spMkLst>
        </pc:spChg>
        <pc:picChg chg="add mod modCrop">
          <ac:chgData name="Sofya Odiyak" userId="f68cbf393c17442c" providerId="LiveId" clId="{B3867301-981F-48CC-BDD3-3552B1A11945}" dt="2020-11-11T12:18:27.003" v="2343" actId="1076"/>
          <ac:picMkLst>
            <pc:docMk/>
            <pc:sldMk cId="3294519006" sldId="277"/>
            <ac:picMk id="5" creationId="{CB53B2B6-7F85-48C6-ADF5-146D989CCA36}"/>
          </ac:picMkLst>
        </pc:picChg>
      </pc:sldChg>
      <pc:sldChg chg="addSp delSp modSp new mod modClrScheme chgLayout">
        <pc:chgData name="Sofya Odiyak" userId="f68cbf393c17442c" providerId="LiveId" clId="{B3867301-981F-48CC-BDD3-3552B1A11945}" dt="2020-11-11T12:04:42.751" v="2115" actId="1440"/>
        <pc:sldMkLst>
          <pc:docMk/>
          <pc:sldMk cId="1332767935" sldId="278"/>
        </pc:sldMkLst>
        <pc:spChg chg="del">
          <ac:chgData name="Sofya Odiyak" userId="f68cbf393c17442c" providerId="LiveId" clId="{B3867301-981F-48CC-BDD3-3552B1A11945}" dt="2020-11-11T12:01:01.007" v="2101" actId="700"/>
          <ac:spMkLst>
            <pc:docMk/>
            <pc:sldMk cId="1332767935" sldId="278"/>
            <ac:spMk id="2" creationId="{882DA43B-0663-44D0-B405-B4CEBD09AF95}"/>
          </ac:spMkLst>
        </pc:spChg>
        <pc:spChg chg="del">
          <ac:chgData name="Sofya Odiyak" userId="f68cbf393c17442c" providerId="LiveId" clId="{B3867301-981F-48CC-BDD3-3552B1A11945}" dt="2020-11-11T12:01:01.007" v="2101" actId="700"/>
          <ac:spMkLst>
            <pc:docMk/>
            <pc:sldMk cId="1332767935" sldId="278"/>
            <ac:spMk id="3" creationId="{F0AB4EC5-9197-443E-9BD6-AA722FA5E270}"/>
          </ac:spMkLst>
        </pc:spChg>
        <pc:picChg chg="add del mod">
          <ac:chgData name="Sofya Odiyak" userId="f68cbf393c17442c" providerId="LiveId" clId="{B3867301-981F-48CC-BDD3-3552B1A11945}" dt="2020-11-11T12:04:06.530" v="2105" actId="478"/>
          <ac:picMkLst>
            <pc:docMk/>
            <pc:sldMk cId="1332767935" sldId="278"/>
            <ac:picMk id="5" creationId="{6F72F021-6D81-4857-889C-A0607580740C}"/>
          </ac:picMkLst>
        </pc:picChg>
        <pc:picChg chg="add mod">
          <ac:chgData name="Sofya Odiyak" userId="f68cbf393c17442c" providerId="LiveId" clId="{B3867301-981F-48CC-BDD3-3552B1A11945}" dt="2020-11-11T12:04:42.751" v="2115" actId="1440"/>
          <ac:picMkLst>
            <pc:docMk/>
            <pc:sldMk cId="1332767935" sldId="278"/>
            <ac:picMk id="7" creationId="{66E91600-E5C9-405E-94BC-B061D4817AE1}"/>
          </ac:picMkLst>
        </pc:picChg>
      </pc:sldChg>
      <pc:sldChg chg="add ord">
        <pc:chgData name="Sofya Odiyak" userId="f68cbf393c17442c" providerId="LiveId" clId="{B3867301-981F-48CC-BDD3-3552B1A11945}" dt="2020-11-11T12:17:52.822" v="2339"/>
        <pc:sldMkLst>
          <pc:docMk/>
          <pc:sldMk cId="3162439604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ru/osnovy-data-science/gradient-descent/" TargetMode="External"/><Relationship Id="rId2" Type="http://schemas.openxmlformats.org/officeDocument/2006/relationships/hyperlink" Target="https://www.youtube.com/watch?v=WIttZGQE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urohive.io/ru/osnovy-data-science/jepoha-razmer-batcha-iteracij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TC1NvL894" TargetMode="External"/><Relationship Id="rId2" Type="http://schemas.openxmlformats.org/officeDocument/2006/relationships/hyperlink" Target="https://neurohive.io/ru/osnovy-data-science/osnovy-nejronnyh-setej-algoritmy-obuchenie-funkcii-aktivacii-i-poter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guides/training_with_built_in_methods/" TargetMode="External"/><Relationship Id="rId4" Type="http://schemas.openxmlformats.org/officeDocument/2006/relationships/hyperlink" Target="http://cs231n.stanford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53023-369A-4BE8-A7F3-3A6631A07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152602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1C333-D78B-48F7-A71A-23C34115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392" y="419955"/>
            <a:ext cx="9601200" cy="14859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Как? </a:t>
            </a:r>
            <a:b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– градиентный спуск.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396E9F-803C-49BD-8DBB-F3A88430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2492793"/>
            <a:ext cx="8545118" cy="2734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052645-A09A-4FD2-B4F8-2D097818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29" y="2171700"/>
            <a:ext cx="4836843" cy="4063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18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FBBD2-9AE5-4A3B-8C54-4CD736E5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0677"/>
            <a:ext cx="9601200" cy="2031023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Функция потерь (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loss function)</a:t>
            </a:r>
            <a:endParaRPr lang="ru-RU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161D8-2B34-43C3-BE43-4B6A0B96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5" y="2403778"/>
            <a:ext cx="10405510" cy="3328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853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1C333-D78B-48F7-A71A-23C34115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392" y="419955"/>
            <a:ext cx="9601200" cy="14859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Как? </a:t>
            </a:r>
            <a:b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– градиентный спуск.</a:t>
            </a:r>
          </a:p>
        </p:txBody>
      </p:sp>
      <p:pic>
        <p:nvPicPr>
          <p:cNvPr id="6146" name="Picture 2" descr="градиентный спуск пример">
            <a:extLst>
              <a:ext uri="{FF2B5EF4-FFF2-40B4-BE49-F238E27FC236}">
                <a16:creationId xmlns:a16="http://schemas.microsoft.com/office/drawing/2014/main" id="{7C03DCCC-27A4-420A-A1C4-FAC7F0B9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07" y="2467706"/>
            <a:ext cx="6301063" cy="35374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14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0AC60-E8CA-4CD7-B114-D59EDC0E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0677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Эпоха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9D0E1-C927-4A42-9CB5-3AE60E632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21069"/>
            <a:ext cx="9829067" cy="3915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Эпоха обучения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- это один просмотр всех примеров обучающей выборки с одновременной коррекцией весов сети (на этих примерах, в зависимости от правильности их решения сетью).</a:t>
            </a:r>
          </a:p>
        </p:txBody>
      </p:sp>
      <p:pic>
        <p:nvPicPr>
          <p:cNvPr id="1026" name="Picture 2" descr="epoch batch size iteration">
            <a:extLst>
              <a:ext uri="{FF2B5EF4-FFF2-40B4-BE49-F238E27FC236}">
                <a16:creationId xmlns:a16="http://schemas.microsoft.com/office/drawing/2014/main" id="{356883D4-D587-457A-9F9E-EA336A9E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13" y="3185011"/>
            <a:ext cx="9014504" cy="32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9BE3F-E15B-4A63-9223-4DB04893E65D}"/>
              </a:ext>
            </a:extLst>
          </p:cNvPr>
          <p:cNvSpPr txBox="1"/>
          <p:nvPr/>
        </p:nvSpPr>
        <p:spPr>
          <a:xfrm>
            <a:off x="4716068" y="4277377"/>
            <a:ext cx="298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Learning rate </a:t>
            </a:r>
            <a:endParaRPr lang="ru-RU" sz="2800" dirty="0">
              <a:solidFill>
                <a:schemeClr val="bg1"/>
              </a:solidFill>
              <a:highlight>
                <a:srgbClr val="00008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3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A341B14-5925-4C52-8EF2-838929A6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9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2DABB-2007-4B99-A930-0C6BF20D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72" y="55028"/>
            <a:ext cx="9601200" cy="14859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Функции активации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63F9E0-7675-415F-A9C3-B9C91620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44" y="1540928"/>
            <a:ext cx="9716856" cy="4706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799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E91600-E5C9-405E-94BC-B061D481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38" y="1423256"/>
            <a:ext cx="8773747" cy="401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6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F4B0C3-743E-4ADE-94E4-23135168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8356"/>
            <a:ext cx="10058400" cy="1426873"/>
          </a:xfrm>
        </p:spPr>
        <p:txBody>
          <a:bodyPr anchor="ctr">
            <a:normAutofit/>
          </a:bodyPr>
          <a:lstStyle/>
          <a:p>
            <a:pPr algn="ctr"/>
            <a:r>
              <a:rPr lang="ru-RU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Стохастический градиентный спуск и </a:t>
            </a:r>
            <a:r>
              <a:rPr lang="ru-RU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батчирование</a:t>
            </a:r>
            <a:endParaRPr lang="ru-RU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91613A-4C54-4576-AF39-DAAD0BD8A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92569"/>
            <a:ext cx="9601200" cy="4249615"/>
          </a:xfrm>
        </p:spPr>
        <p:txBody>
          <a:bodyPr/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Вариант градиентного спуска, помогающий оптимизировать процесс обучения.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53B2B6-7F85-48C6-ADF5-146D989CC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7"/>
          <a:stretch/>
        </p:blipFill>
        <p:spPr>
          <a:xfrm>
            <a:off x="2675853" y="3974123"/>
            <a:ext cx="8882369" cy="1959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51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A341B14-5925-4C52-8EF2-838929A6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3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338F6-0225-48C1-AA9A-483E3058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23092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Что нужно запомнить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6F959D-5240-4D24-8EC4-7B34E885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754" y="1389184"/>
            <a:ext cx="10128738" cy="4906107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Количество нейронов входного слоя совпадает с размерностью вектора;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Количество нейронов выходного слоя совпадает с количеством ожидаемых классов. Нейрон активировался=соответствующий класс получил наибольшее вероятностное значение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Между входным и выходным слоями происходит постоянное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домножение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данных на веса, сложение, применение смещения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(bias)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и функции активации для получения окончательного вероятностного значения или значения, которое будет передано следующему слою;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Градиентный спуск показывает, в каком направлении двигаться, чтобы меньше ошибиться, каким образом регулировать веса;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Эпоха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 обучения – каждый новый «заход» с применением новых весов;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Шаг или скорость обучения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learning rate)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гиперпараметр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определяющий, насколько быстро мы «спускаемся» по градиенту;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Регуляризация;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75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91325-8286-4168-9918-CE415717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23" y="511420"/>
            <a:ext cx="8587153" cy="848457"/>
          </a:xfrm>
        </p:spPr>
        <p:txBody>
          <a:bodyPr anchor="ctr">
            <a:noAutofit/>
          </a:bodyPr>
          <a:lstStyle/>
          <a:p>
            <a:pPr algn="ctr"/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В предыдущих сериях…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7AAC1-6A38-4500-A36A-BB874598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60" y="1814761"/>
            <a:ext cx="8674080" cy="4741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903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5D8A2-BBAD-4191-B8C0-F6CE445C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0339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endParaRPr lang="ru-RU" sz="8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4B582D-0AC8-4029-9D6B-3B7A62B7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1938"/>
            <a:ext cx="9601200" cy="44254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Классификация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наиболее часто встречающаяся задача машинного обучения, которая заключается в построении моделей, выполняющих отнесение интересующего нас объекта к одному из нескольких известных классов. Лейбл – название определённого класса.</a:t>
            </a:r>
          </a:p>
          <a:p>
            <a:pPr>
              <a:lnSpc>
                <a:spcPct val="150000"/>
              </a:lnSpc>
            </a:pP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Регрессия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задача, которая заключается в построении моделей, выделяющих определённую зависимость между входными и выходными данными. Лейбл – числовое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13464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карлон data scientist">
            <a:extLst>
              <a:ext uri="{FF2B5EF4-FFF2-40B4-BE49-F238E27FC236}">
                <a16:creationId xmlns:a16="http://schemas.microsoft.com/office/drawing/2014/main" id="{9FA870C9-87FE-4824-B756-5363D644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07" y="217060"/>
            <a:ext cx="7019386" cy="64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7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10C47-0D7B-4745-BC4E-7905D148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0339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>
                <a:latin typeface="Courier New" panose="02070309020205020404" pitchFamily="49" charset="0"/>
                <a:cs typeface="Courier New" panose="02070309020205020404" pitchFamily="49" charset="0"/>
              </a:rPr>
              <a:t>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76D33-9FD4-4645-A2BC-A1760496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6239"/>
            <a:ext cx="9601200" cy="4844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https://www.youtube.com/watch?v=WIttZGQEdas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принцип работы нейронной сети в двух словах;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https://neurohive.io/ru/osnovy-data-science/gradient-descent/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 поподробнее про математические основы градиентного спуска;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https://neurohive.io/ru/osnovy-data-science/jepoha-razmer-batcha-iteracija/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 эпохи обучения, градиент, скорость схождения;</a:t>
            </a:r>
          </a:p>
          <a:p>
            <a:pPr>
              <a:lnSpc>
                <a:spcPct val="150000"/>
              </a:lnSpc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35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10C47-0D7B-4745-BC4E-7905D148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0339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>
                <a:latin typeface="Courier New" panose="02070309020205020404" pitchFamily="49" charset="0"/>
                <a:cs typeface="Courier New" panose="02070309020205020404" pitchFamily="49" charset="0"/>
              </a:rPr>
              <a:t>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76D33-9FD4-4645-A2BC-A1760496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6239"/>
            <a:ext cx="9601200" cy="4844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https://neurohive.io/ru/osnovy-data-science/osnovy-nejronnyh-setej-algoritmy-obuchenie-funkcii-aktivacii-i-poteri/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 основы нейронных сетей понятно и в картинках;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https://www.youtube.com/watch?v=kWTC1NvL894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лекция Семёна Козлова о нейронных сетях;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http://cs231n.stanford.edu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Стэнфордский курс о машинном обучении и нейронных сетях (на английском).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https://keras.io/guides/training_with_built_in_methods/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официальный сайт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python-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библиотеки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323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3C176E-5878-4A69-9D20-D908D624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0338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Навеяно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1DBFD9-6A05-4B8B-82A3-5A4592F4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8" y="1730370"/>
            <a:ext cx="4962625" cy="3660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C00464-08B7-4C11-8FDB-D9B6347B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48" y="1840481"/>
            <a:ext cx="5679868" cy="3439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Стрелка: изогнутая вверх 7">
            <a:extLst>
              <a:ext uri="{FF2B5EF4-FFF2-40B4-BE49-F238E27FC236}">
                <a16:creationId xmlns:a16="http://schemas.microsoft.com/office/drawing/2014/main" id="{0C3FED6B-D670-4C2B-A15B-B5E1851264B1}"/>
              </a:ext>
            </a:extLst>
          </p:cNvPr>
          <p:cNvSpPr/>
          <p:nvPr/>
        </p:nvSpPr>
        <p:spPr>
          <a:xfrm>
            <a:off x="5093677" y="5455420"/>
            <a:ext cx="2004646" cy="962965"/>
          </a:xfrm>
          <a:prstGeom prst="curvedUpArrow">
            <a:avLst>
              <a:gd name="adj1" fmla="val 26798"/>
              <a:gd name="adj2" fmla="val 64223"/>
              <a:gd name="adj3" fmla="val 52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8468A9-8C17-4E89-AAD6-A2127663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320" y="1881754"/>
            <a:ext cx="5040923" cy="3357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52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249A26-0F8C-4949-B6DE-2620F0C9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569" y="959402"/>
            <a:ext cx="5660862" cy="49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859DBD-99EA-4CE5-B556-6F670E87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63" y="1670646"/>
            <a:ext cx="10700035" cy="3892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35CFF-0E61-4954-9935-00800B5D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23093"/>
            <a:ext cx="9601200" cy="14859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u-RU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Наш пример</a:t>
            </a:r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street view house numbers</a:t>
            </a:r>
            <a:endParaRPr lang="ru-RU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B8296-92CB-45D6-8F39-FDB495E4932B}"/>
              </a:ext>
            </a:extLst>
          </p:cNvPr>
          <p:cNvSpPr txBox="1"/>
          <p:nvPr/>
        </p:nvSpPr>
        <p:spPr>
          <a:xfrm>
            <a:off x="3933092" y="5758826"/>
            <a:ext cx="432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32 x 32 x 3 = 3072</a:t>
            </a:r>
            <a:endParaRPr lang="ru-R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3B836D-7F6D-4816-B2DB-E6F716E8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83" y="950726"/>
            <a:ext cx="9357619" cy="4956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7380B-6A7E-43B7-B124-E4B350FFA1E1}"/>
              </a:ext>
            </a:extLst>
          </p:cNvPr>
          <p:cNvSpPr txBox="1"/>
          <p:nvPr/>
        </p:nvSpPr>
        <p:spPr>
          <a:xfrm>
            <a:off x="7614824" y="4120996"/>
            <a:ext cx="3761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Нейрон активировался = после </a:t>
            </a:r>
            <a:r>
              <a:rPr lang="ru-RU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домножения</a:t>
            </a:r>
            <a:r>
              <a:rPr lang="ru-RU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на веса и применения функции активации у нас получилось наибольшее вероятностное значение появления того или иного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96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25724-7726-4931-A9F8-490BAAEF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2" y="140677"/>
            <a:ext cx="9601200" cy="1485900"/>
          </a:xfrm>
        </p:spPr>
        <p:txBody>
          <a:bodyPr anchor="ctr">
            <a:normAutofit/>
          </a:bodyPr>
          <a:lstStyle/>
          <a:p>
            <a:pPr algn="ctr"/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Смещение (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bias)</a:t>
            </a:r>
            <a:endParaRPr lang="ru-RU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DF197-B716-4FB8-A8D3-CE7DCE19E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 bwMode="auto">
          <a:xfrm>
            <a:off x="1748203" y="1626577"/>
            <a:ext cx="8695593" cy="33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27DC056-7BC4-47F4-907C-9BD77EBD525D}"/>
              </a:ext>
            </a:extLst>
          </p:cNvPr>
          <p:cNvGrpSpPr/>
          <p:nvPr/>
        </p:nvGrpSpPr>
        <p:grpSpPr>
          <a:xfrm>
            <a:off x="2981097" y="4052040"/>
            <a:ext cx="6229806" cy="2361871"/>
            <a:chOff x="2981097" y="4052040"/>
            <a:chExt cx="6229806" cy="236187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520116A-6804-4ADA-9138-0BDC1F740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097" y="4055146"/>
              <a:ext cx="2358765" cy="235876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7987CAA-90FB-4847-BB87-B8D45D57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274" y="4052040"/>
              <a:ext cx="2404629" cy="2358765"/>
            </a:xfrm>
            <a:prstGeom prst="rect">
              <a:avLst/>
            </a:prstGeom>
          </p:spPr>
        </p:pic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CA154E18-F01D-4079-A707-4EFCF7F4FF77}"/>
                </a:ext>
              </a:extLst>
            </p:cNvPr>
            <p:cNvSpPr/>
            <p:nvPr/>
          </p:nvSpPr>
          <p:spPr>
            <a:xfrm>
              <a:off x="5493726" y="4778617"/>
              <a:ext cx="1204546" cy="9056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59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A341B14-5925-4C52-8EF2-838929A6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6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1531B-612C-4466-83B2-6EB0465B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8261"/>
            <a:ext cx="9601200" cy="1485900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Разделяющие плоскости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373C7-CB11-47BE-9553-E3A70B53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20" y="1746054"/>
            <a:ext cx="537285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47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368</TotalTime>
  <Words>453</Words>
  <Application>Microsoft Office PowerPoint</Application>
  <PresentationFormat>Широкоэкранный</PresentationFormat>
  <Paragraphs>37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Courier New</vt:lpstr>
      <vt:lpstr>Franklin Gothic Book</vt:lpstr>
      <vt:lpstr>Уголки</vt:lpstr>
      <vt:lpstr>Нейронные сети</vt:lpstr>
      <vt:lpstr>В предыдущих сериях…</vt:lpstr>
      <vt:lpstr>Навеяно</vt:lpstr>
      <vt:lpstr>Презентация PowerPoint</vt:lpstr>
      <vt:lpstr>Наш пример: street view house numbers</vt:lpstr>
      <vt:lpstr>Презентация PowerPoint</vt:lpstr>
      <vt:lpstr>Смещение (bias)</vt:lpstr>
      <vt:lpstr>Презентация PowerPoint</vt:lpstr>
      <vt:lpstr>Разделяющие плоскости</vt:lpstr>
      <vt:lpstr>Как?  – градиентный спуск.</vt:lpstr>
      <vt:lpstr>Функция потерь (loss function)</vt:lpstr>
      <vt:lpstr>Как?  – градиентный спуск.</vt:lpstr>
      <vt:lpstr>Эпоха обучения</vt:lpstr>
      <vt:lpstr>Презентация PowerPoint</vt:lpstr>
      <vt:lpstr>Функции активации</vt:lpstr>
      <vt:lpstr>Презентация PowerPoint</vt:lpstr>
      <vt:lpstr>Стохастический градиентный спуск и батчирование</vt:lpstr>
      <vt:lpstr>Презентация PowerPoint</vt:lpstr>
      <vt:lpstr>Что нужно запомнить</vt:lpstr>
      <vt:lpstr>PS</vt:lpstr>
      <vt:lpstr>Презентация PowerPoint</vt:lpstr>
      <vt:lpstr>Материалы</vt:lpstr>
      <vt:lpstr>Материалы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</dc:title>
  <dc:creator>Sofya Odiyak</dc:creator>
  <cp:lastModifiedBy>Sofya Odiyak</cp:lastModifiedBy>
  <cp:revision>22</cp:revision>
  <dcterms:created xsi:type="dcterms:W3CDTF">2020-11-09T11:44:09Z</dcterms:created>
  <dcterms:modified xsi:type="dcterms:W3CDTF">2020-11-11T13:37:12Z</dcterms:modified>
</cp:coreProperties>
</file>